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1358283"/>
            <a:ext cx="10947042" cy="2151679"/>
          </a:xfrm>
        </p:spPr>
        <p:txBody>
          <a:bodyPr>
            <a:noAutofit/>
          </a:bodyPr>
          <a:lstStyle/>
          <a:p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103. ZAWHNA OM HI</a:t>
            </a:r>
            <a:b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09578"/>
            <a:ext cx="9144000" cy="2772129"/>
          </a:xfrm>
        </p:spPr>
        <p:txBody>
          <a:bodyPr>
            <a:normAutofit/>
          </a:bodyPr>
          <a:lstStyle/>
          <a:p>
            <a:r>
              <a:rPr lang="en-US" sz="3200" dirty="0"/>
              <a:t>Victory in Jesus </a:t>
            </a:r>
          </a:p>
          <a:p>
            <a:r>
              <a:rPr lang="en-US" sz="3200" dirty="0"/>
              <a:t>1 Kor. 15:57</a:t>
            </a:r>
          </a:p>
          <a:p>
            <a:r>
              <a:rPr lang="en-US" sz="3200" dirty="0"/>
              <a:t>Eugene M. Bartlett, 1885-1941</a:t>
            </a:r>
          </a:p>
          <a:p>
            <a:r>
              <a:rPr lang="en-US" sz="3200" dirty="0" err="1"/>
              <a:t>Doh</a:t>
            </a:r>
            <a:r>
              <a:rPr lang="en-US" sz="3200" dirty="0"/>
              <a:t> is Ab </a:t>
            </a:r>
          </a:p>
          <a:p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za hi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tangthu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Van pan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Kalvary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Misia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hon hi,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luankhiat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man a,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Tu’n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zawhna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</a:p>
          <a:p>
            <a:pPr marL="0" indent="0">
              <a:buNone/>
            </a:pPr>
            <a:endParaRPr lang="en-US" sz="6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11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Zawhna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 hi 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sung,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mimawh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zongin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lei zo,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ma’n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zo a,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etkik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ta,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Gualzawhna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nading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phum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ta.</a:t>
            </a:r>
          </a:p>
          <a:p>
            <a:pPr marL="0" indent="0">
              <a:buNone/>
            </a:pP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damsak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za,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vangliatna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langsak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</a:t>
            </a:r>
          </a:p>
          <a:p>
            <a:pPr marL="0" indent="0">
              <a:buNone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Khebaite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hoih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lam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paisak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</a:t>
            </a:r>
          </a:p>
          <a:p>
            <a:pPr marL="0" indent="0">
              <a:buNone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Mittaw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musak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</a:t>
            </a:r>
          </a:p>
          <a:p>
            <a:pPr marL="0" indent="0">
              <a:buNone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it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kiang,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damsak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ka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Amah ka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kiangah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Zawhna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pia hi.</a:t>
            </a:r>
          </a:p>
          <a:p>
            <a:pPr marL="0" indent="0">
              <a:buNone/>
            </a:pP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 a inn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za,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Topa’n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ding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bawlzo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ta,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Kongzing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khambek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kiphah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Limlang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tuipi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gal ah,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mite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lasakna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tatkhiatna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za,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Khatvei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Tualai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 ka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zawhna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la.</a:t>
            </a:r>
          </a:p>
          <a:p>
            <a:pPr marL="0" indent="0">
              <a:buNone/>
            </a:pPr>
            <a:endParaRPr lang="en-US" sz="8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242</Words>
  <Application>Microsoft Office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103. ZAWHNA OM HI </vt:lpstr>
      <vt:lpstr>1</vt:lpstr>
      <vt:lpstr>Sakkik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6</cp:revision>
  <dcterms:created xsi:type="dcterms:W3CDTF">2018-10-09T13:17:21Z</dcterms:created>
  <dcterms:modified xsi:type="dcterms:W3CDTF">2018-10-11T13:06:49Z</dcterms:modified>
</cp:coreProperties>
</file>